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82" r:id="rId5"/>
    <p:sldId id="293" r:id="rId6"/>
    <p:sldId id="305" r:id="rId7"/>
    <p:sldId id="285" r:id="rId8"/>
    <p:sldId id="297" r:id="rId9"/>
    <p:sldId id="304" r:id="rId10"/>
    <p:sldId id="283" r:id="rId11"/>
    <p:sldId id="298" r:id="rId12"/>
    <p:sldId id="299" r:id="rId13"/>
    <p:sldId id="300" r:id="rId14"/>
    <p:sldId id="301" r:id="rId15"/>
    <p:sldId id="302" r:id="rId16"/>
    <p:sldId id="296" r:id="rId17"/>
    <p:sldId id="30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31" autoAdjust="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4/15/2021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4/15/2021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9167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20224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4799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8032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46845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43573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15631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77098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57857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07178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9672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3941638"/>
            <a:ext cx="1879577" cy="225121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Ubuntu 20.04</a:t>
            </a:r>
            <a:endParaRPr lang="en-US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IS624- Web Server Project</a:t>
            </a:r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Joshua Morales</a:t>
            </a:r>
          </a:p>
          <a:p>
            <a:r>
              <a:rPr lang="en-US" dirty="0"/>
              <a:t>Sai Bhargav Kompalli</a:t>
            </a:r>
          </a:p>
          <a:p>
            <a:r>
              <a:rPr lang="en-US" dirty="0"/>
              <a:t>Aditya Venkatesh Annavarapu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03EBB1BB-E25A-4A3D-A9F5-6B05306EA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317" y="725770"/>
            <a:ext cx="5782997" cy="432000"/>
          </a:xfrm>
        </p:spPr>
        <p:txBody>
          <a:bodyPr/>
          <a:lstStyle/>
          <a:p>
            <a:pPr algn="l"/>
            <a:r>
              <a:rPr lang="en-US" dirty="0"/>
              <a:t>WordPress web setup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9A4FDB4-444E-4294-BEED-4BD4900319D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51259" y="1275178"/>
            <a:ext cx="9426331" cy="497446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3F47116-F9CC-42F3-954E-5957738B9FB5}"/>
              </a:ext>
            </a:extLst>
          </p:cNvPr>
          <p:cNvSpPr/>
          <p:nvPr/>
        </p:nvSpPr>
        <p:spPr>
          <a:xfrm>
            <a:off x="1295675" y="1187164"/>
            <a:ext cx="2207140" cy="432000"/>
          </a:xfrm>
          <a:custGeom>
            <a:avLst/>
            <a:gdLst>
              <a:gd name="connsiteX0" fmla="*/ 42524 w 2207140"/>
              <a:gd name="connsiteY0" fmla="*/ 125835 h 461394"/>
              <a:gd name="connsiteX1" fmla="*/ 84469 w 2207140"/>
              <a:gd name="connsiteY1" fmla="*/ 92279 h 461394"/>
              <a:gd name="connsiteX2" fmla="*/ 159970 w 2207140"/>
              <a:gd name="connsiteY2" fmla="*/ 58723 h 461394"/>
              <a:gd name="connsiteX3" fmla="*/ 243860 w 2207140"/>
              <a:gd name="connsiteY3" fmla="*/ 25167 h 461394"/>
              <a:gd name="connsiteX4" fmla="*/ 352917 w 2207140"/>
              <a:gd name="connsiteY4" fmla="*/ 0 h 461394"/>
              <a:gd name="connsiteX5" fmla="*/ 1418319 w 2207140"/>
              <a:gd name="connsiteY5" fmla="*/ 8389 h 461394"/>
              <a:gd name="connsiteX6" fmla="*/ 1829379 w 2207140"/>
              <a:gd name="connsiteY6" fmla="*/ 16778 h 461394"/>
              <a:gd name="connsiteX7" fmla="*/ 1871324 w 2207140"/>
              <a:gd name="connsiteY7" fmla="*/ 33556 h 461394"/>
              <a:gd name="connsiteX8" fmla="*/ 1913269 w 2207140"/>
              <a:gd name="connsiteY8" fmla="*/ 41945 h 461394"/>
              <a:gd name="connsiteX9" fmla="*/ 1938436 w 2207140"/>
              <a:gd name="connsiteY9" fmla="*/ 50334 h 461394"/>
              <a:gd name="connsiteX10" fmla="*/ 2022326 w 2207140"/>
              <a:gd name="connsiteY10" fmla="*/ 83890 h 461394"/>
              <a:gd name="connsiteX11" fmla="*/ 2072660 w 2207140"/>
              <a:gd name="connsiteY11" fmla="*/ 100668 h 461394"/>
              <a:gd name="connsiteX12" fmla="*/ 2148161 w 2207140"/>
              <a:gd name="connsiteY12" fmla="*/ 142613 h 461394"/>
              <a:gd name="connsiteX13" fmla="*/ 2181717 w 2207140"/>
              <a:gd name="connsiteY13" fmla="*/ 151002 h 461394"/>
              <a:gd name="connsiteX14" fmla="*/ 2206884 w 2207140"/>
              <a:gd name="connsiteY14" fmla="*/ 167780 h 461394"/>
              <a:gd name="connsiteX15" fmla="*/ 2190106 w 2207140"/>
              <a:gd name="connsiteY15" fmla="*/ 218113 h 461394"/>
              <a:gd name="connsiteX16" fmla="*/ 2139772 w 2207140"/>
              <a:gd name="connsiteY16" fmla="*/ 302003 h 461394"/>
              <a:gd name="connsiteX17" fmla="*/ 2122994 w 2207140"/>
              <a:gd name="connsiteY17" fmla="*/ 335559 h 461394"/>
              <a:gd name="connsiteX18" fmla="*/ 2072660 w 2207140"/>
              <a:gd name="connsiteY18" fmla="*/ 369115 h 461394"/>
              <a:gd name="connsiteX19" fmla="*/ 2039104 w 2207140"/>
              <a:gd name="connsiteY19" fmla="*/ 394282 h 461394"/>
              <a:gd name="connsiteX20" fmla="*/ 2013937 w 2207140"/>
              <a:gd name="connsiteY20" fmla="*/ 402671 h 461394"/>
              <a:gd name="connsiteX21" fmla="*/ 1955214 w 2207140"/>
              <a:gd name="connsiteY21" fmla="*/ 419449 h 461394"/>
              <a:gd name="connsiteX22" fmla="*/ 1930047 w 2207140"/>
              <a:gd name="connsiteY22" fmla="*/ 436227 h 461394"/>
              <a:gd name="connsiteX23" fmla="*/ 1820990 w 2207140"/>
              <a:gd name="connsiteY23" fmla="*/ 461394 h 461394"/>
              <a:gd name="connsiteX24" fmla="*/ 1686767 w 2207140"/>
              <a:gd name="connsiteY24" fmla="*/ 453005 h 461394"/>
              <a:gd name="connsiteX25" fmla="*/ 1636433 w 2207140"/>
              <a:gd name="connsiteY25" fmla="*/ 444616 h 461394"/>
              <a:gd name="connsiteX26" fmla="*/ 1611266 w 2207140"/>
              <a:gd name="connsiteY26" fmla="*/ 436227 h 461394"/>
              <a:gd name="connsiteX27" fmla="*/ 1527376 w 2207140"/>
              <a:gd name="connsiteY27" fmla="*/ 427838 h 461394"/>
              <a:gd name="connsiteX28" fmla="*/ 1451875 w 2207140"/>
              <a:gd name="connsiteY28" fmla="*/ 411060 h 461394"/>
              <a:gd name="connsiteX29" fmla="*/ 1426708 w 2207140"/>
              <a:gd name="connsiteY29" fmla="*/ 402671 h 461394"/>
              <a:gd name="connsiteX30" fmla="*/ 1359596 w 2207140"/>
              <a:gd name="connsiteY30" fmla="*/ 394282 h 461394"/>
              <a:gd name="connsiteX31" fmla="*/ 1225372 w 2207140"/>
              <a:gd name="connsiteY31" fmla="*/ 377504 h 461394"/>
              <a:gd name="connsiteX32" fmla="*/ 1065981 w 2207140"/>
              <a:gd name="connsiteY32" fmla="*/ 369115 h 461394"/>
              <a:gd name="connsiteX33" fmla="*/ 1015647 w 2207140"/>
              <a:gd name="connsiteY33" fmla="*/ 360726 h 461394"/>
              <a:gd name="connsiteX34" fmla="*/ 990480 w 2207140"/>
              <a:gd name="connsiteY34" fmla="*/ 352337 h 461394"/>
              <a:gd name="connsiteX35" fmla="*/ 940146 w 2207140"/>
              <a:gd name="connsiteY35" fmla="*/ 343948 h 461394"/>
              <a:gd name="connsiteX36" fmla="*/ 839479 w 2207140"/>
              <a:gd name="connsiteY36" fmla="*/ 318781 h 461394"/>
              <a:gd name="connsiteX37" fmla="*/ 797534 w 2207140"/>
              <a:gd name="connsiteY37" fmla="*/ 310392 h 461394"/>
              <a:gd name="connsiteX38" fmla="*/ 747200 w 2207140"/>
              <a:gd name="connsiteY38" fmla="*/ 302003 h 461394"/>
              <a:gd name="connsiteX39" fmla="*/ 713644 w 2207140"/>
              <a:gd name="connsiteY39" fmla="*/ 293614 h 461394"/>
              <a:gd name="connsiteX40" fmla="*/ 461974 w 2207140"/>
              <a:gd name="connsiteY40" fmla="*/ 285225 h 461394"/>
              <a:gd name="connsiteX41" fmla="*/ 235471 w 2207140"/>
              <a:gd name="connsiteY41" fmla="*/ 268447 h 461394"/>
              <a:gd name="connsiteX42" fmla="*/ 159970 w 2207140"/>
              <a:gd name="connsiteY42" fmla="*/ 251669 h 461394"/>
              <a:gd name="connsiteX43" fmla="*/ 109636 w 2207140"/>
              <a:gd name="connsiteY43" fmla="*/ 243280 h 461394"/>
              <a:gd name="connsiteX44" fmla="*/ 17357 w 2207140"/>
              <a:gd name="connsiteY44" fmla="*/ 218113 h 461394"/>
              <a:gd name="connsiteX45" fmla="*/ 579 w 2207140"/>
              <a:gd name="connsiteY45" fmla="*/ 192947 h 461394"/>
              <a:gd name="connsiteX46" fmla="*/ 8968 w 2207140"/>
              <a:gd name="connsiteY46" fmla="*/ 142613 h 461394"/>
              <a:gd name="connsiteX47" fmla="*/ 42524 w 2207140"/>
              <a:gd name="connsiteY47" fmla="*/ 125835 h 461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207140" h="461394">
                <a:moveTo>
                  <a:pt x="42524" y="125835"/>
                </a:moveTo>
                <a:cubicBezTo>
                  <a:pt x="55107" y="117446"/>
                  <a:pt x="69571" y="102211"/>
                  <a:pt x="84469" y="92279"/>
                </a:cubicBezTo>
                <a:cubicBezTo>
                  <a:pt x="105120" y="78511"/>
                  <a:pt x="138172" y="68411"/>
                  <a:pt x="159970" y="58723"/>
                </a:cubicBezTo>
                <a:cubicBezTo>
                  <a:pt x="204603" y="38886"/>
                  <a:pt x="188368" y="39040"/>
                  <a:pt x="243860" y="25167"/>
                </a:cubicBezTo>
                <a:cubicBezTo>
                  <a:pt x="391958" y="-11857"/>
                  <a:pt x="283475" y="23147"/>
                  <a:pt x="352917" y="0"/>
                </a:cubicBezTo>
                <a:lnTo>
                  <a:pt x="1418319" y="8389"/>
                </a:lnTo>
                <a:cubicBezTo>
                  <a:pt x="1555359" y="9946"/>
                  <a:pt x="1692541" y="9176"/>
                  <a:pt x="1829379" y="16778"/>
                </a:cubicBezTo>
                <a:cubicBezTo>
                  <a:pt x="1844415" y="17613"/>
                  <a:pt x="1856900" y="29229"/>
                  <a:pt x="1871324" y="33556"/>
                </a:cubicBezTo>
                <a:cubicBezTo>
                  <a:pt x="1884981" y="37653"/>
                  <a:pt x="1899436" y="38487"/>
                  <a:pt x="1913269" y="41945"/>
                </a:cubicBezTo>
                <a:cubicBezTo>
                  <a:pt x="1921848" y="44090"/>
                  <a:pt x="1930183" y="47160"/>
                  <a:pt x="1938436" y="50334"/>
                </a:cubicBezTo>
                <a:cubicBezTo>
                  <a:pt x="1966546" y="61146"/>
                  <a:pt x="1993754" y="74366"/>
                  <a:pt x="2022326" y="83890"/>
                </a:cubicBezTo>
                <a:cubicBezTo>
                  <a:pt x="2039104" y="89483"/>
                  <a:pt x="2056560" y="93350"/>
                  <a:pt x="2072660" y="100668"/>
                </a:cubicBezTo>
                <a:cubicBezTo>
                  <a:pt x="2123003" y="123551"/>
                  <a:pt x="2101805" y="125229"/>
                  <a:pt x="2148161" y="142613"/>
                </a:cubicBezTo>
                <a:cubicBezTo>
                  <a:pt x="2158956" y="146661"/>
                  <a:pt x="2170532" y="148206"/>
                  <a:pt x="2181717" y="151002"/>
                </a:cubicBezTo>
                <a:cubicBezTo>
                  <a:pt x="2190106" y="156595"/>
                  <a:pt x="2205633" y="157776"/>
                  <a:pt x="2206884" y="167780"/>
                </a:cubicBezTo>
                <a:cubicBezTo>
                  <a:pt x="2209078" y="185329"/>
                  <a:pt x="2196674" y="201693"/>
                  <a:pt x="2190106" y="218113"/>
                </a:cubicBezTo>
                <a:cubicBezTo>
                  <a:pt x="2164992" y="280897"/>
                  <a:pt x="2179165" y="223216"/>
                  <a:pt x="2139772" y="302003"/>
                </a:cubicBezTo>
                <a:cubicBezTo>
                  <a:pt x="2134179" y="313188"/>
                  <a:pt x="2131837" y="326716"/>
                  <a:pt x="2122994" y="335559"/>
                </a:cubicBezTo>
                <a:cubicBezTo>
                  <a:pt x="2108735" y="349818"/>
                  <a:pt x="2088792" y="357016"/>
                  <a:pt x="2072660" y="369115"/>
                </a:cubicBezTo>
                <a:cubicBezTo>
                  <a:pt x="2061475" y="377504"/>
                  <a:pt x="2051243" y="387345"/>
                  <a:pt x="2039104" y="394282"/>
                </a:cubicBezTo>
                <a:cubicBezTo>
                  <a:pt x="2031426" y="398669"/>
                  <a:pt x="2022440" y="400242"/>
                  <a:pt x="2013937" y="402671"/>
                </a:cubicBezTo>
                <a:cubicBezTo>
                  <a:pt x="2001394" y="406255"/>
                  <a:pt x="1968623" y="412744"/>
                  <a:pt x="1955214" y="419449"/>
                </a:cubicBezTo>
                <a:cubicBezTo>
                  <a:pt x="1946196" y="423958"/>
                  <a:pt x="1939260" y="432132"/>
                  <a:pt x="1930047" y="436227"/>
                </a:cubicBezTo>
                <a:cubicBezTo>
                  <a:pt x="1886410" y="455621"/>
                  <a:pt x="1868761" y="454570"/>
                  <a:pt x="1820990" y="461394"/>
                </a:cubicBezTo>
                <a:cubicBezTo>
                  <a:pt x="1776249" y="458598"/>
                  <a:pt x="1731411" y="457064"/>
                  <a:pt x="1686767" y="453005"/>
                </a:cubicBezTo>
                <a:cubicBezTo>
                  <a:pt x="1669827" y="451465"/>
                  <a:pt x="1653037" y="448306"/>
                  <a:pt x="1636433" y="444616"/>
                </a:cubicBezTo>
                <a:cubicBezTo>
                  <a:pt x="1627801" y="442698"/>
                  <a:pt x="1620006" y="437572"/>
                  <a:pt x="1611266" y="436227"/>
                </a:cubicBezTo>
                <a:cubicBezTo>
                  <a:pt x="1583490" y="431954"/>
                  <a:pt x="1555232" y="431552"/>
                  <a:pt x="1527376" y="427838"/>
                </a:cubicBezTo>
                <a:cubicBezTo>
                  <a:pt x="1511158" y="425676"/>
                  <a:pt x="1469319" y="416044"/>
                  <a:pt x="1451875" y="411060"/>
                </a:cubicBezTo>
                <a:cubicBezTo>
                  <a:pt x="1443372" y="408631"/>
                  <a:pt x="1435408" y="404253"/>
                  <a:pt x="1426708" y="402671"/>
                </a:cubicBezTo>
                <a:cubicBezTo>
                  <a:pt x="1404527" y="398638"/>
                  <a:pt x="1381943" y="397262"/>
                  <a:pt x="1359596" y="394282"/>
                </a:cubicBezTo>
                <a:cubicBezTo>
                  <a:pt x="1310544" y="387742"/>
                  <a:pt x="1276038" y="381123"/>
                  <a:pt x="1225372" y="377504"/>
                </a:cubicBezTo>
                <a:cubicBezTo>
                  <a:pt x="1172303" y="373713"/>
                  <a:pt x="1119111" y="371911"/>
                  <a:pt x="1065981" y="369115"/>
                </a:cubicBezTo>
                <a:cubicBezTo>
                  <a:pt x="1049203" y="366319"/>
                  <a:pt x="1032251" y="364416"/>
                  <a:pt x="1015647" y="360726"/>
                </a:cubicBezTo>
                <a:cubicBezTo>
                  <a:pt x="1007015" y="358808"/>
                  <a:pt x="999112" y="354255"/>
                  <a:pt x="990480" y="352337"/>
                </a:cubicBezTo>
                <a:cubicBezTo>
                  <a:pt x="973876" y="348647"/>
                  <a:pt x="956924" y="346744"/>
                  <a:pt x="940146" y="343948"/>
                </a:cubicBezTo>
                <a:cubicBezTo>
                  <a:pt x="874121" y="317538"/>
                  <a:pt x="920621" y="332305"/>
                  <a:pt x="839479" y="318781"/>
                </a:cubicBezTo>
                <a:cubicBezTo>
                  <a:pt x="825414" y="316437"/>
                  <a:pt x="811563" y="312943"/>
                  <a:pt x="797534" y="310392"/>
                </a:cubicBezTo>
                <a:cubicBezTo>
                  <a:pt x="780799" y="307349"/>
                  <a:pt x="763879" y="305339"/>
                  <a:pt x="747200" y="302003"/>
                </a:cubicBezTo>
                <a:cubicBezTo>
                  <a:pt x="735894" y="299742"/>
                  <a:pt x="725154" y="294291"/>
                  <a:pt x="713644" y="293614"/>
                </a:cubicBezTo>
                <a:cubicBezTo>
                  <a:pt x="629852" y="288685"/>
                  <a:pt x="545864" y="288021"/>
                  <a:pt x="461974" y="285225"/>
                </a:cubicBezTo>
                <a:cubicBezTo>
                  <a:pt x="349181" y="262666"/>
                  <a:pt x="479455" y="286520"/>
                  <a:pt x="235471" y="268447"/>
                </a:cubicBezTo>
                <a:cubicBezTo>
                  <a:pt x="212201" y="266723"/>
                  <a:pt x="183116" y="256298"/>
                  <a:pt x="159970" y="251669"/>
                </a:cubicBezTo>
                <a:cubicBezTo>
                  <a:pt x="143291" y="248333"/>
                  <a:pt x="126268" y="246844"/>
                  <a:pt x="109636" y="243280"/>
                </a:cubicBezTo>
                <a:cubicBezTo>
                  <a:pt x="56652" y="231926"/>
                  <a:pt x="55692" y="230891"/>
                  <a:pt x="17357" y="218113"/>
                </a:cubicBezTo>
                <a:cubicBezTo>
                  <a:pt x="11764" y="209724"/>
                  <a:pt x="1692" y="202967"/>
                  <a:pt x="579" y="192947"/>
                </a:cubicBezTo>
                <a:cubicBezTo>
                  <a:pt x="-1299" y="176042"/>
                  <a:pt x="1361" y="157827"/>
                  <a:pt x="8968" y="142613"/>
                </a:cubicBezTo>
                <a:cubicBezTo>
                  <a:pt x="12342" y="135864"/>
                  <a:pt x="29941" y="134224"/>
                  <a:pt x="42524" y="125835"/>
                </a:cubicBezTo>
                <a:close/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277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03EBB1BB-E25A-4A3D-A9F5-6B05306EA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317" y="725770"/>
            <a:ext cx="5782997" cy="432000"/>
          </a:xfrm>
        </p:spPr>
        <p:txBody>
          <a:bodyPr/>
          <a:lstStyle/>
          <a:p>
            <a:pPr algn="l"/>
            <a:r>
              <a:rPr lang="en-US" dirty="0"/>
              <a:t>WordPress site live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7C5A49-8C60-4766-9BE8-F33DBD8C52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317" y="1362833"/>
            <a:ext cx="9054862" cy="490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57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See what we did!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262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87416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/>
          <a:lstStyle/>
          <a:p>
            <a:r>
              <a:rPr lang="en-US" dirty="0"/>
              <a:t>GOAL(S)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were we trying to accomplish?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823152B-1B7F-440C-9EB4-0CA3D383FF35}"/>
              </a:ext>
            </a:extLst>
          </p:cNvPr>
          <p:cNvSpPr txBox="1"/>
          <p:nvPr/>
        </p:nvSpPr>
        <p:spPr>
          <a:xfrm>
            <a:off x="415087" y="2086221"/>
            <a:ext cx="568091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Original Goal:</a:t>
            </a:r>
          </a:p>
          <a:p>
            <a:r>
              <a:rPr lang="en-US" sz="2000" b="1" dirty="0"/>
              <a:t>Convert Windows App to ASP.NET Project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Presentation by Sai</a:t>
            </a:r>
          </a:p>
        </p:txBody>
      </p:sp>
    </p:spTree>
    <p:extLst>
      <p:ext uri="{BB962C8B-B14F-4D97-AF65-F5344CB8AC3E}">
        <p14:creationId xmlns:p14="http://schemas.microsoft.com/office/powerpoint/2010/main" val="146624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823152B-1B7F-440C-9EB4-0CA3D383FF35}"/>
              </a:ext>
            </a:extLst>
          </p:cNvPr>
          <p:cNvSpPr txBox="1"/>
          <p:nvPr/>
        </p:nvSpPr>
        <p:spPr>
          <a:xfrm>
            <a:off x="415087" y="2086221"/>
            <a:ext cx="568091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New Goal:</a:t>
            </a:r>
          </a:p>
          <a:p>
            <a:r>
              <a:rPr lang="en-US" sz="2000" b="1" dirty="0"/>
              <a:t>Launch a Content Management System (WordPress)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 virtual machine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Install the LAMP 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 the server, PHP, and database for WordPress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Access the web server outside of the VM </a:t>
            </a: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/>
          <a:lstStyle/>
          <a:p>
            <a:r>
              <a:rPr lang="en-US" dirty="0"/>
              <a:t>Step(S)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did we do?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629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03EBB1BB-E25A-4A3D-A9F5-6B05306EA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794" y="801271"/>
            <a:ext cx="5184913" cy="432000"/>
          </a:xfrm>
        </p:spPr>
        <p:txBody>
          <a:bodyPr/>
          <a:lstStyle/>
          <a:p>
            <a:pPr algn="l"/>
            <a:r>
              <a:rPr lang="en-US" dirty="0"/>
              <a:t>Full Setup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49A1AD-047A-441C-8A42-B7E240999C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794" y="1355422"/>
            <a:ext cx="8750856" cy="504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040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03EBB1BB-E25A-4A3D-A9F5-6B05306EA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794" y="801271"/>
            <a:ext cx="5184913" cy="432000"/>
          </a:xfrm>
        </p:spPr>
        <p:txBody>
          <a:bodyPr/>
          <a:lstStyle/>
          <a:p>
            <a:pPr algn="l"/>
            <a:r>
              <a:rPr lang="en-US" dirty="0"/>
              <a:t>LAMP Stack Setup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9A4FDB4-444E-4294-BEED-4BD490031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317" y="1938337"/>
            <a:ext cx="6705600" cy="29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03EBB1BB-E25A-4A3D-A9F5-6B05306EA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317" y="725770"/>
            <a:ext cx="5782997" cy="432000"/>
          </a:xfrm>
        </p:spPr>
        <p:txBody>
          <a:bodyPr/>
          <a:lstStyle/>
          <a:p>
            <a:pPr algn="l"/>
            <a:r>
              <a:rPr lang="en-US" dirty="0"/>
              <a:t>WordPress preparation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9A4FDB4-444E-4294-BEED-4BD4900319D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11317" y="1561549"/>
            <a:ext cx="5782997" cy="434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99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03EBB1BB-E25A-4A3D-A9F5-6B05306EA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317" y="725770"/>
            <a:ext cx="5782997" cy="432000"/>
          </a:xfrm>
        </p:spPr>
        <p:txBody>
          <a:bodyPr/>
          <a:lstStyle/>
          <a:p>
            <a:pPr algn="l"/>
            <a:r>
              <a:rPr lang="en-US" dirty="0"/>
              <a:t>WordPress final config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9A4FDB4-444E-4294-BEED-4BD4900319D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11317" y="1684146"/>
            <a:ext cx="5782997" cy="409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812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74</TotalTime>
  <Words>141</Words>
  <Application>Microsoft Office PowerPoint</Application>
  <PresentationFormat>Widescreen</PresentationFormat>
  <Paragraphs>57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Corbel</vt:lpstr>
      <vt:lpstr>Times New Roman</vt:lpstr>
      <vt:lpstr>Office Theme</vt:lpstr>
      <vt:lpstr>IS624- Web Server Project</vt:lpstr>
      <vt:lpstr>GOAL(S)</vt:lpstr>
      <vt:lpstr>Image SLide</vt:lpstr>
      <vt:lpstr>Image SLide</vt:lpstr>
      <vt:lpstr>Step(S)</vt:lpstr>
      <vt:lpstr>Full Setup</vt:lpstr>
      <vt:lpstr>LAMP Stack Setup</vt:lpstr>
      <vt:lpstr>WordPress preparation</vt:lpstr>
      <vt:lpstr>WordPress final config</vt:lpstr>
      <vt:lpstr>WordPress web setup</vt:lpstr>
      <vt:lpstr>WordPress site live</vt:lpstr>
      <vt:lpstr>Live demo</vt:lpstr>
      <vt:lpstr>Questions?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IS624- Web Server Project</dc:title>
  <dc:creator>Joshua Morales</dc:creator>
  <cp:lastModifiedBy>Joshua Morales</cp:lastModifiedBy>
  <cp:revision>5</cp:revision>
  <dcterms:created xsi:type="dcterms:W3CDTF">2021-04-15T06:29:49Z</dcterms:created>
  <dcterms:modified xsi:type="dcterms:W3CDTF">2021-04-15T22:19:51Z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